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3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94660"/>
  </p:normalViewPr>
  <p:slideViewPr>
    <p:cSldViewPr snapToGrid="0">
      <p:cViewPr varScale="1">
        <p:scale>
          <a:sx n="61" d="100"/>
          <a:sy n="61" d="100"/>
        </p:scale>
        <p:origin x="75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elw\Documents\Projects\Aggression-Emergence\R-Work\Machine-Learning\Error%20Analysis\sleaperrormetric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elw\Documents\Projects\Aggression-Emergence\R-Work\Machine-Learning\Error%20Analysis\sleaperrormetric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elw\Documents\Projects\Aggression-Emergence\R-Work\Machine-Learning\Error%20Analysis\sleaperrormetric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elw\Documents\Projects\Aggression-Emergence\R-Work\Machine-Learning\Error%20Analysis\sleaperrormetric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elw\Documents\Projects\Aggression-Emergence\R-Work\Machine-Learning\Error%20Analysis\sleaperrormetric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50%</a:t>
            </a:r>
            <a:r>
              <a:rPr lang="en-US" baseline="0"/>
              <a:t> Error Distance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ErrorDistance50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70</c:v>
                </c:pt>
                <c:pt idx="1">
                  <c:v>92</c:v>
                </c:pt>
                <c:pt idx="2">
                  <c:v>107</c:v>
                </c:pt>
                <c:pt idx="3">
                  <c:v>156</c:v>
                </c:pt>
                <c:pt idx="4">
                  <c:v>195</c:v>
                </c:pt>
                <c:pt idx="5">
                  <c:v>214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8.86</c:v>
                </c:pt>
                <c:pt idx="1">
                  <c:v>2.056</c:v>
                </c:pt>
                <c:pt idx="2">
                  <c:v>2.0449999999999999</c:v>
                </c:pt>
                <c:pt idx="3">
                  <c:v>2.56</c:v>
                </c:pt>
                <c:pt idx="4">
                  <c:v>3.67</c:v>
                </c:pt>
                <c:pt idx="5">
                  <c:v>2.56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731-405B-99C7-B4C3B183A3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2830504"/>
        <c:axId val="472826984"/>
      </c:lineChart>
      <c:catAx>
        <c:axId val="4728305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#Frames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826984"/>
        <c:crosses val="autoZero"/>
        <c:auto val="1"/>
        <c:lblAlgn val="ctr"/>
        <c:lblOffset val="100"/>
        <c:noMultiLvlLbl val="0"/>
      </c:catAx>
      <c:valAx>
        <c:axId val="472826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Error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830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90% Error Distance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70</c:v>
                </c:pt>
                <c:pt idx="1">
                  <c:v>92</c:v>
                </c:pt>
                <c:pt idx="2">
                  <c:v>107</c:v>
                </c:pt>
                <c:pt idx="3">
                  <c:v>156</c:v>
                </c:pt>
                <c:pt idx="4">
                  <c:v>195</c:v>
                </c:pt>
                <c:pt idx="5">
                  <c:v>214</c:v>
                </c:pt>
              </c:numCache>
            </c:numRef>
          </c:cat>
          <c:val>
            <c:numRef>
              <c:f>Sheet1!$C$2:$C$7</c:f>
              <c:numCache>
                <c:formatCode>General</c:formatCode>
                <c:ptCount val="6"/>
                <c:pt idx="0">
                  <c:v>15.02</c:v>
                </c:pt>
                <c:pt idx="1">
                  <c:v>5.26</c:v>
                </c:pt>
                <c:pt idx="2">
                  <c:v>4.63</c:v>
                </c:pt>
                <c:pt idx="3">
                  <c:v>52.75</c:v>
                </c:pt>
                <c:pt idx="4">
                  <c:v>97.76</c:v>
                </c:pt>
                <c:pt idx="5">
                  <c:v>74.17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1F-4726-A848-B2B2BF1126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673360"/>
        <c:axId val="726676880"/>
      </c:lineChart>
      <c:catAx>
        <c:axId val="72667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676880"/>
        <c:crosses val="autoZero"/>
        <c:auto val="1"/>
        <c:lblAlgn val="ctr"/>
        <c:lblOffset val="100"/>
        <c:noMultiLvlLbl val="0"/>
      </c:catAx>
      <c:valAx>
        <c:axId val="72667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673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95% Error Distance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70</c:v>
                </c:pt>
                <c:pt idx="1">
                  <c:v>92</c:v>
                </c:pt>
                <c:pt idx="2">
                  <c:v>107</c:v>
                </c:pt>
                <c:pt idx="3">
                  <c:v>156</c:v>
                </c:pt>
                <c:pt idx="4">
                  <c:v>195</c:v>
                </c:pt>
                <c:pt idx="5">
                  <c:v>214</c:v>
                </c:pt>
              </c:numCache>
            </c:numRef>
          </c:cat>
          <c:val>
            <c:numRef>
              <c:f>Sheet1!$D$2:$D$7</c:f>
              <c:numCache>
                <c:formatCode>General</c:formatCode>
                <c:ptCount val="6"/>
                <c:pt idx="0">
                  <c:v>40.520000000000003</c:v>
                </c:pt>
                <c:pt idx="1">
                  <c:v>7.28</c:v>
                </c:pt>
                <c:pt idx="2">
                  <c:v>6.98</c:v>
                </c:pt>
                <c:pt idx="3">
                  <c:v>94.23</c:v>
                </c:pt>
                <c:pt idx="4">
                  <c:v>124.07</c:v>
                </c:pt>
                <c:pt idx="5">
                  <c:v>100.47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90-40D2-950C-253966A1D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72209224"/>
        <c:axId val="472211688"/>
      </c:lineChart>
      <c:catAx>
        <c:axId val="472209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211688"/>
        <c:crosses val="autoZero"/>
        <c:auto val="1"/>
        <c:lblAlgn val="ctr"/>
        <c:lblOffset val="100"/>
        <c:noMultiLvlLbl val="0"/>
      </c:catAx>
      <c:valAx>
        <c:axId val="472211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2209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mAP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70</c:v>
                </c:pt>
                <c:pt idx="1">
                  <c:v>92</c:v>
                </c:pt>
                <c:pt idx="2">
                  <c:v>107</c:v>
                </c:pt>
                <c:pt idx="3">
                  <c:v>156</c:v>
                </c:pt>
                <c:pt idx="4">
                  <c:v>195</c:v>
                </c:pt>
                <c:pt idx="5">
                  <c:v>214</c:v>
                </c:pt>
              </c:numCache>
            </c:numRef>
          </c:cat>
          <c:val>
            <c:numRef>
              <c:f>Sheet1!$E$2:$E$7</c:f>
              <c:numCache>
                <c:formatCode>General</c:formatCode>
                <c:ptCount val="6"/>
                <c:pt idx="0">
                  <c:v>0</c:v>
                </c:pt>
                <c:pt idx="1">
                  <c:v>0.21099999999999999</c:v>
                </c:pt>
                <c:pt idx="2">
                  <c:v>0.26600000000000001</c:v>
                </c:pt>
                <c:pt idx="3">
                  <c:v>0.14399999999999999</c:v>
                </c:pt>
                <c:pt idx="4">
                  <c:v>7.6999999999999999E-2</c:v>
                </c:pt>
                <c:pt idx="5">
                  <c:v>0.10299999999999999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86-4942-89CA-2EB0ED37EF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674768"/>
        <c:axId val="726675472"/>
      </c:lineChart>
      <c:catAx>
        <c:axId val="72667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675472"/>
        <c:crosses val="autoZero"/>
        <c:auto val="1"/>
        <c:lblAlgn val="ctr"/>
        <c:lblOffset val="100"/>
        <c:noMultiLvlLbl val="0"/>
      </c:catAx>
      <c:valAx>
        <c:axId val="726675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67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v>mAR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70</c:v>
                </c:pt>
                <c:pt idx="1">
                  <c:v>92</c:v>
                </c:pt>
                <c:pt idx="2">
                  <c:v>107</c:v>
                </c:pt>
                <c:pt idx="3">
                  <c:v>156</c:v>
                </c:pt>
                <c:pt idx="4">
                  <c:v>195</c:v>
                </c:pt>
                <c:pt idx="5">
                  <c:v>214</c:v>
                </c:pt>
              </c:numCache>
            </c:numRef>
          </c:cat>
          <c:val>
            <c:numRef>
              <c:f>Sheet1!$F$2:$F$7</c:f>
              <c:numCache>
                <c:formatCode>General</c:formatCode>
                <c:ptCount val="6"/>
                <c:pt idx="0">
                  <c:v>0</c:v>
                </c:pt>
                <c:pt idx="1">
                  <c:v>0.32900000000000001</c:v>
                </c:pt>
                <c:pt idx="2">
                  <c:v>0.38</c:v>
                </c:pt>
                <c:pt idx="3">
                  <c:v>0.19600000000000001</c:v>
                </c:pt>
                <c:pt idx="4">
                  <c:v>0.113</c:v>
                </c:pt>
                <c:pt idx="5">
                  <c:v>0.17599999999999999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F8-4FCB-8761-BF9F7B6B65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26673712"/>
        <c:axId val="726673008"/>
      </c:lineChart>
      <c:catAx>
        <c:axId val="726673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673008"/>
        <c:crosses val="autoZero"/>
        <c:auto val="1"/>
        <c:lblAlgn val="ctr"/>
        <c:lblOffset val="100"/>
        <c:noMultiLvlLbl val="0"/>
      </c:catAx>
      <c:valAx>
        <c:axId val="726673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667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8780-6C68-8E58-E87A-044D1E54A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34415A-BCA0-1D93-7AC8-D13F519F2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B8C75-425B-9644-9DB5-DA0FA3A87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DCE97-17ED-3D4F-474D-27BB08165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9620F-509C-7F70-6532-A957AD53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48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1584-EE6D-0CD0-928A-5F124A28B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067ED-A975-0142-3D5A-08960AD52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70722-36C6-4832-72C0-4812AE9D8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C8C2D-146C-D790-4B10-1707FBA4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B61DC-5034-484B-7CAC-517A3919E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545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C57FA9-26CD-5CE4-9AC0-41A3AFACEB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BF5D6-7F4D-2546-C133-A1DEF03E8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2443B-5EB5-FE32-876E-5156798B5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896D3-DFDA-FB9B-3F36-D9EDA0DB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6CE9C-59CE-3180-769C-2E30687AB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13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9E750-C3CA-F448-765C-07CB16DDB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D51F-14DA-C099-98E7-7214E5B51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761639-831F-5FB3-5110-1F8A962A9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86C4B-2620-6459-3719-A1F4573B8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FB371-0882-2039-AF61-FB277099B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94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ADEC8-1D24-94CB-D1E4-05A9B39B3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FC2BD-5E5C-480F-8CB3-9143AE46B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BEB65-67C2-D1D6-25F9-AFCE92A2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C6A9C-2E19-EA43-58ED-5E22A479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3F76C-AA59-EA02-3EDF-24D7CAF3C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61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515C3-AFC0-9E03-C047-ADF623E2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E02A0-CF94-F559-06D9-05D18E2C2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FAA3E-0A3E-7618-101A-1AA011650C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945DCC-EA70-E28F-495E-3E02BB20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CF6DB9-916A-5CD3-AF5F-BC4817839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5E957-3E5F-8EB6-E88C-063069231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8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5353-D3AF-DDC9-70A1-377C8188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AA172-6F7B-6FA8-6B9E-87144122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72E66-D8A2-210C-F750-7CB5D39851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C61C49-4309-EDA0-ECA7-04DF1AA2E0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5FD5A3-9845-18EC-7491-75338B274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5CBBD4-9D0C-D0CE-4080-9770DBB0B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981DA-7AF0-163E-0D78-B1366B084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A84163-3D38-09A7-116E-B4C4B2153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0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980D-00DE-69B2-EBC1-AFCE6507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0958A-909F-4779-7CC3-2455B3618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4FB50-A971-F515-C2DC-FC759E20F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E05337-FABB-F116-D76A-60B70CE2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26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CFC07-5E6F-49C0-C785-903F89BD6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5E4BB-3BC4-B71D-6FFD-B55906B38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17393-7181-8817-1A4C-48F8CA24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2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7D584-5EFD-32DB-CB7B-29392FBBA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F163F-12D6-09CE-DFD7-F160F4307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5F9D9B-8C3F-BD0E-A4AA-E49609C79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CAD83-18E2-F7C2-DB6C-D8085E78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41CA72-BB37-D221-F78A-6AFE7AE3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07BA9-521E-6048-05A4-067D6694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2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6D47E-F2E3-31B1-D822-F0B9F86AE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0CB38D-BB19-4ACD-9A70-7AE7575830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4C335-E555-A61D-53B3-EFC116D0B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0638C-16BB-AF31-3395-FCFE3CBF1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B4C84-9A7B-E0BA-6476-C6267516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3419D-B315-2B5B-9940-3833C5D0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CDCB52-A61C-C716-D5C6-A8ECA320C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DA5FF4-3EFE-084F-74F9-420ABDA53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9436-5AB7-024E-BD4A-816C9D609A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EE803-E7AF-429E-A170-D587BD2CF7F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B1D36-07D9-1B9B-E380-35BDF1E001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4472C-A03B-B57C-8F72-933589516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097B3D-14AF-4C4A-853E-D840AF85A4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4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F2CC-11F0-F0B2-B7C3-6C3784350B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SLEAP data deck</a:t>
            </a:r>
          </a:p>
        </p:txBody>
      </p:sp>
    </p:spTree>
    <p:extLst>
      <p:ext uri="{BB962C8B-B14F-4D97-AF65-F5344CB8AC3E}">
        <p14:creationId xmlns:p14="http://schemas.microsoft.com/office/powerpoint/2010/main" val="8591104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35242-CD11-9739-04BB-4D09C41E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Data Visual Check on Vids: Sec120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602D7-63F3-A70C-D576-5C7E577A90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flipV="1">
            <a:off x="6096000" y="1700212"/>
            <a:ext cx="6096000" cy="345757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18B0E36-7DEC-E98F-DC7C-77CC372B2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0120"/>
            <a:ext cx="6096000" cy="41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42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8B44-F54A-10D4-81CF-1E002F54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Data Visual Check on Vids: Sec180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82F859-7716-34B5-7536-E2C31358B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flipV="1">
            <a:off x="6096000" y="2098145"/>
            <a:ext cx="6096000" cy="345757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7BDEF10-D71A-9B34-D0C4-746BD8E5D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096000" cy="41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1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55B60-250A-900D-0884-B3225EDC6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Data Visual Check on Vids: Sec240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EB667-06AA-863E-B334-E803C53DB3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flipV="1">
            <a:off x="6096000" y="2030412"/>
            <a:ext cx="6096000" cy="345757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69FC3C1-FA67-FEF0-B6BD-A307185DA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079306" cy="409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2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86C82-116F-4E4F-145F-CE3B3EA08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Metrics</a:t>
            </a:r>
          </a:p>
        </p:txBody>
      </p:sp>
    </p:spTree>
    <p:extLst>
      <p:ext uri="{BB962C8B-B14F-4D97-AF65-F5344CB8AC3E}">
        <p14:creationId xmlns:p14="http://schemas.microsoft.com/office/powerpoint/2010/main" val="1084814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9A221305-6EAE-8F77-638C-F094B1EA3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859067"/>
              </p:ext>
            </p:extLst>
          </p:nvPr>
        </p:nvGraphicFramePr>
        <p:xfrm>
          <a:off x="0" y="613249"/>
          <a:ext cx="3925340" cy="2598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FDCDF25-DE28-88E9-2BB1-0BF884E312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43079060"/>
              </p:ext>
            </p:extLst>
          </p:nvPr>
        </p:nvGraphicFramePr>
        <p:xfrm>
          <a:off x="3766378" y="431244"/>
          <a:ext cx="4095669" cy="2780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A4C1B50-37F7-83E6-BAA8-4D3BB7209D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0416914"/>
              </p:ext>
            </p:extLst>
          </p:nvPr>
        </p:nvGraphicFramePr>
        <p:xfrm>
          <a:off x="7790329" y="46887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916524A-0B67-C02B-523E-CE9314B51F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690543"/>
              </p:ext>
            </p:extLst>
          </p:nvPr>
        </p:nvGraphicFramePr>
        <p:xfrm>
          <a:off x="1352049" y="3277071"/>
          <a:ext cx="4462163" cy="2967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75AE0DD-9D68-FA20-E166-74D97F4E64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94330"/>
              </p:ext>
            </p:extLst>
          </p:nvPr>
        </p:nvGraphicFramePr>
        <p:xfrm>
          <a:off x="6096000" y="368355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122740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01C76-31D2-BBA2-E100-723AC326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075"/>
            <a:ext cx="10515600" cy="1325563"/>
          </a:xfrm>
        </p:spPr>
        <p:txBody>
          <a:bodyPr/>
          <a:lstStyle/>
          <a:p>
            <a:r>
              <a:rPr lang="en-US" dirty="0"/>
              <a:t>Point Score Comparisons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DC890E0-995E-5780-AF0C-8FD6F3C206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74" y="1580175"/>
            <a:ext cx="3584224" cy="2380327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50D8BE48-B80F-C84A-E52A-9DDA68F015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00" y="3989295"/>
            <a:ext cx="3584224" cy="2380328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89573E6F-B9F9-B9DC-E64E-6BFBB9030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88" y="1505764"/>
            <a:ext cx="3584223" cy="2380327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3FB056F-BCC5-DD2A-7999-D1B6CF6EB3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68" y="3886092"/>
            <a:ext cx="3647973" cy="2385376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61651EF-F95B-98FF-0ACE-34E09C28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866" y="3886092"/>
            <a:ext cx="3647973" cy="2385376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691EA519-F18A-4D54-47D1-45345B9C0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91" y="1575126"/>
            <a:ext cx="3647973" cy="238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6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D720F-D189-2619-FA74-A571D89BA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Instance Scores Comparison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834122CA-64BB-E38C-A4F5-0865FE6A9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2" y="1325563"/>
            <a:ext cx="3510152" cy="2331135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D9C94A2-9800-CA08-6E2B-FF55AC22F9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53" y="4194081"/>
            <a:ext cx="3510153" cy="2331136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7389BB0B-7CBD-EB4C-743C-9E820AAD7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25" y="1325562"/>
            <a:ext cx="3510154" cy="2331136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D3A194E-EB3F-1902-89AB-3C3E88C03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525" y="4105024"/>
            <a:ext cx="3565023" cy="2331136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FA476D6A-0048-B87A-8D18-48A309EB1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77" y="1325562"/>
            <a:ext cx="3565023" cy="2331136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9B402515-A070-1372-0686-B9213425D5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778" y="3965667"/>
            <a:ext cx="3565022" cy="23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130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24DF5-F4D1-3716-37C7-916575773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Tracking Scores Comparison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3000278-7602-D433-B520-30D42BBE8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85539"/>
            <a:ext cx="3442189" cy="2286000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B1D3F7A-8104-0527-BA84-5BF532E33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4094"/>
            <a:ext cx="3442189" cy="2286000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04C980E4-B774-379C-FAD2-7EFC947AD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09" y="1585539"/>
            <a:ext cx="3442189" cy="22860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9F25743-4D6D-7373-DB3A-5F9E1D351A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209" y="4324524"/>
            <a:ext cx="3495997" cy="228600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07AFDE3A-79F9-2514-E893-2DF3F9D88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362" y="1585538"/>
            <a:ext cx="3495998" cy="228600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193E79C7-62D0-14A7-E62A-DD6433B7E8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363" y="4129462"/>
            <a:ext cx="3495997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31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9987-973A-53FE-7BD1-2FB6BB113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75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Validate position graphs</a:t>
            </a:r>
            <a:br>
              <a:rPr lang="en-US" dirty="0"/>
            </a:br>
            <a:r>
              <a:rPr lang="en-US" dirty="0"/>
              <a:t>	- raw data vs smoothed data</a:t>
            </a:r>
            <a:br>
              <a:rPr lang="en-US" dirty="0"/>
            </a:br>
            <a:r>
              <a:rPr lang="en-US" dirty="0"/>
              <a:t>	- positional data visual check on vids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07B028-B2A3-7F4B-B433-97D544D0E2D5}"/>
              </a:ext>
            </a:extLst>
          </p:cNvPr>
          <p:cNvSpPr/>
          <p:nvPr/>
        </p:nvSpPr>
        <p:spPr>
          <a:xfrm rot="634514">
            <a:off x="1370763" y="4697565"/>
            <a:ext cx="797205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Now Standardized to mm!</a:t>
            </a:r>
          </a:p>
        </p:txBody>
      </p:sp>
    </p:spTree>
    <p:extLst>
      <p:ext uri="{BB962C8B-B14F-4D97-AF65-F5344CB8AC3E}">
        <p14:creationId xmlns:p14="http://schemas.microsoft.com/office/powerpoint/2010/main" val="384406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778C-E71D-41C9-E6E1-CCED9D123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vs Smoothed Data: Fish 0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AB0F8F4-9144-0DD8-5366-A2D532B0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2983"/>
            <a:ext cx="6400813" cy="365760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141A930-2E70-6E30-3F1D-B7DCFD6AA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81" y="2022982"/>
            <a:ext cx="6400813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1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704F-A4BA-4BEB-F538-A23FF6847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vs Smoothed Data: Fish 1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18620CCE-A1A5-F9C1-851F-5BA9EF6C8A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91355"/>
            <a:ext cx="6400813" cy="3657607"/>
          </a:xfrm>
          <a:prstGeom prst="rect">
            <a:avLst/>
          </a:prstGeom>
        </p:spPr>
      </p:pic>
      <p:pic>
        <p:nvPicPr>
          <p:cNvPr id="8" name="Picture 7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D82C27FD-81E5-755E-92CF-EF461C419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80" y="1979065"/>
            <a:ext cx="6400813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96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FBF57-46A2-0BBB-948A-76F1D7E4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vs Smoothed Data: Fish 2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F884163-25D7-1E65-F699-4633EA776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400813" cy="3657607"/>
          </a:xfrm>
          <a:prstGeom prst="rect">
            <a:avLst/>
          </a:prstGeom>
        </p:spPr>
      </p:pic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72DAE5F-4C87-0CF4-F570-BBB441F1A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651" y="1690687"/>
            <a:ext cx="6400813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07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3725-491C-950B-1260-6884DF88B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vs Smoothed Data: Fish 3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FF266CEE-D0DA-77B5-9E6F-F03CFEA88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3655"/>
            <a:ext cx="6400813" cy="3657607"/>
          </a:xfrm>
          <a:prstGeom prst="rect">
            <a:avLst/>
          </a:prstGeom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DAEEF73E-3D9B-AB7F-B5BE-27B1AB9153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12" y="1983655"/>
            <a:ext cx="6400813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21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A275-7E97-A9A2-227C-FA3BD7EDE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Data vs Smoothed Data: Fish 4</a:t>
            </a:r>
          </a:p>
        </p:txBody>
      </p:sp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120096D-DBFB-4325-656E-E6CECF925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400813" cy="3657607"/>
          </a:xfrm>
          <a:prstGeom prst="rect">
            <a:avLst/>
          </a:prstGeom>
        </p:spPr>
      </p:pic>
      <p:pic>
        <p:nvPicPr>
          <p:cNvPr id="8" name="Picture 7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CE4E7ECE-265C-38F7-00D0-87B827D631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80" y="1690687"/>
            <a:ext cx="6400813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E520-2B8B-CB14-DFFC-AB34FE3E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Data Visual Check on Vids: Sec1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1BA2A-680B-8C88-BA68-133D37390A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47" r="5395"/>
          <a:stretch/>
        </p:blipFill>
        <p:spPr>
          <a:xfrm flipV="1">
            <a:off x="5765800" y="1613952"/>
            <a:ext cx="6307667" cy="4041779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40B1E74-72CF-4802-5B97-349F63BC9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0251"/>
            <a:ext cx="5731393" cy="38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9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8208-0DB9-B60B-1080-13E2D305E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Data Visual Check on Vids: Sec60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F6E29-A7DE-C399-66D5-87D5991809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 flipV="1">
            <a:off x="6096000" y="1988079"/>
            <a:ext cx="6096000" cy="345757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D0B68C8-2AEC-BA16-35C0-76DADBCBB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7"/>
            <a:ext cx="6096000" cy="41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16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140</Words>
  <Application>Microsoft Office PowerPoint</Application>
  <PresentationFormat>Widescreen</PresentationFormat>
  <Paragraphs>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SLEAP data deck</vt:lpstr>
      <vt:lpstr>Step 1: Validate position graphs  - raw data vs smoothed data  - positional data visual check on vids</vt:lpstr>
      <vt:lpstr>Raw Data vs Smoothed Data: Fish 0</vt:lpstr>
      <vt:lpstr>Raw Data vs Smoothed Data: Fish 1</vt:lpstr>
      <vt:lpstr>Raw Data vs Smoothed Data: Fish 2</vt:lpstr>
      <vt:lpstr>Raw Data vs Smoothed Data: Fish 3</vt:lpstr>
      <vt:lpstr>Raw Data vs Smoothed Data: Fish 4</vt:lpstr>
      <vt:lpstr>Positional Data Visual Check on Vids: Sec1</vt:lpstr>
      <vt:lpstr>Positional Data Visual Check on Vids: Sec60</vt:lpstr>
      <vt:lpstr>Positional Data Visual Check on Vids: Sec120</vt:lpstr>
      <vt:lpstr>Positional Data Visual Check on Vids: Sec180</vt:lpstr>
      <vt:lpstr>Positional Data Visual Check on Vids: Sec240</vt:lpstr>
      <vt:lpstr>Error Metrics</vt:lpstr>
      <vt:lpstr>PowerPoint Presentation</vt:lpstr>
      <vt:lpstr>Point Score Comparisons</vt:lpstr>
      <vt:lpstr>Instance Scores Comparison</vt:lpstr>
      <vt:lpstr>Tracking Scores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SLEAP data deck</dc:title>
  <dc:creator>Molly Elizabeth Westbrook</dc:creator>
  <cp:lastModifiedBy>Molly Elizabeth Westbrook</cp:lastModifiedBy>
  <cp:revision>7</cp:revision>
  <dcterms:created xsi:type="dcterms:W3CDTF">2023-03-29T15:14:02Z</dcterms:created>
  <dcterms:modified xsi:type="dcterms:W3CDTF">2023-06-09T20:12:45Z</dcterms:modified>
</cp:coreProperties>
</file>